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128DF-E634-44DA-0762-BD97AC9BD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F984F1-AB80-62D0-3470-9E4A6993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F8EDC7-F5AD-4128-4D1B-C974233C0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EDC6C4-7E58-9D65-D8B2-E12035ED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89E3C1-9A2A-BC18-08E5-C9CD19E4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91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D960D-B98E-1DF5-8826-0BADA770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BB2424-EBC3-148A-5D5D-B7CF079D3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C824E-8299-6891-06B4-F8BE383D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EF3C67-30C4-DA9D-5D7B-6CDBBEE2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C5E056-B5CF-C94E-540B-BE8DCC9C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39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1BDE3C3-9C40-F9F9-D6E5-94E7162601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3AC7CD-D8A5-BDA0-F5E3-49AFB9F13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401C3A-7F56-8299-0479-9340291B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C1775E-E247-A2A1-2B2D-C8ED5FAB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A59B53-E10C-628C-CBF3-3B57B1DA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24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B0107-32A7-2953-DD2E-4435E832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295FFE-F9CF-8762-1C12-243D171C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4F0A44-0CEC-BEF4-B9DE-EA38629C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C97F08-23B4-F30E-0982-991DB2C8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C2C04E-6972-8272-87F3-E2F9338E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68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D80FC-D5A8-907B-7A10-BE6DC72C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E871C2-0768-DE07-662B-6EDCD1D5F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96E3F4-3BB9-29B5-5203-11A5DFAF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FAA80E-E803-7E22-1DAD-410EA638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C72A02-3919-26DD-8FCB-07E116A6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13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56515-628E-5F19-1178-4CF26018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828ADC-0B5D-7702-63F1-3E2131D23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396B1A-C301-3B5B-7E74-A6C4733FB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D6C515-CEB3-B1EA-21F8-20838152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403D1D-39B6-A4DD-A2C6-2D827A0B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7D5D51-48D4-221B-E5F1-3E4FD5B6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33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3B0ED3-94A9-E33C-D4EE-7104F0FB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7396CA-B2BE-9AB0-F320-0D7FADE10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9A1A3A-B341-8CB2-CDBD-91824F7D5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8DEED9-8B4D-1E1B-7DA1-7F28728E2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B500CD-58DE-BDC9-96E2-B007C90F6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6D1CD6A-1F36-1E39-5FAD-F436FF63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1056C8E-5B4A-542E-F69C-E5D3C4E4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991461-E106-375C-7E45-B844C639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9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B8E84-07BA-EC6B-C63A-2D0493AF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695654-6268-AC84-5788-1EBF363B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F1A92E-3039-20A8-9ACB-54F90DD1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3A95F3-EE50-85BA-7D78-525C80FD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7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56E48A-1265-B097-CED4-1BB108FF3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48C1E4-39A3-DD24-F45A-433A1F55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CCEFB-168C-1F25-F3FE-B731207E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34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5441CD-A810-E4E4-69C2-182CE71F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54FBA1-5A06-0FBE-F3DE-4B810CF5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366057-1F3B-29D8-C4EF-66FE1B3A2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93367C-E9A9-775D-D1AF-D75F2235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735492-7C9B-DB20-EDE2-5244172C7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967B55-6F6F-7E3B-A210-45FC4647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99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C3245-5084-291B-360D-B10CCA9F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79CF814-C79F-740C-2B56-90DED6C5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5B8300-8912-974A-A99E-52D95F7C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99B8A7-FEA0-48A2-5561-0227CBAC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438123-A728-3BB0-9292-C6E3BB0A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E008A1-A312-5481-800D-E17EA0B3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90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5208926-70E8-4CC7-8025-D83F8F8F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335E30-8380-F813-2B21-B4E19AD20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EF232-193F-5B99-9918-99C9D80BD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881BD-2E03-4121-B6CA-206C4FE7DACF}" type="datetimeFigureOut">
              <a:rPr lang="de-DE" smtClean="0"/>
              <a:t>30.12.2023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89497C-87C3-574D-4086-A4499474E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C72FD-C239-6951-76E8-92EA2A8BE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8F667-13E4-43CB-8FDC-AC0622375B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76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8528F-7DA2-6895-CE58-0EA18F8811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946B8A-F467-ADAC-07B2-8978BE2C4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F67830-B31B-AD32-F95F-BC1F5CFC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95"/>
            <a:ext cx="12192000" cy="63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F132D-4698-B158-0082-D2C9C040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87E895-EBF0-A5A7-4028-7584F5F83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96364E-72AD-E18C-44AF-BEBACB01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51"/>
            <a:ext cx="12192000" cy="63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EABD3F-D42A-60B3-F7DA-14DC8C4D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C00477-6A48-7F99-83BE-29416540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84CB01-4EA1-57EA-C34A-5A25F4A2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9"/>
            <a:ext cx="12192000" cy="6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59F6E-FA82-FEFB-5023-6B6FAA84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EEADA9-71AC-1B47-3E65-0E837C0BB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362C3E-365B-B41D-7331-651BE623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49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42980-D7F4-3E2A-D561-1F649219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099C0E-E33E-EDE4-53AC-094F8625B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39E449-DE46-AA60-391A-F347B341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"/>
            <a:ext cx="12192000" cy="68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3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3D93A-AD16-5667-8EF3-B418BA06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CBF52-21EE-8EFA-1154-27F89519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E19752-FFE7-1C57-BB8F-09DC5D48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9"/>
            <a:ext cx="12192000" cy="68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04C9E-CA13-E22D-1E81-6B0513AC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ADE5F7-5F69-871C-D35D-6BC07675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99A44E-B1AD-A521-B06B-13C85442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" y="0"/>
            <a:ext cx="12170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6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079E9-B522-CF1E-2A10-7D72E489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DE18D4-9DBD-7D56-71D0-E3C43C8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886036-EDE1-3B0C-F51B-D884CC35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0"/>
            <a:ext cx="12192000" cy="68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0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5560D-2894-EA4D-6A7D-293CD8E1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EDC6A8-6406-F320-F715-7549BDAF5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F3723-571F-10FC-B835-9F76A2D9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6"/>
            <a:ext cx="12192000" cy="68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7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E2F81B-A98D-1E45-7233-2A885AE6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5"/>
            <a:ext cx="12192000" cy="68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39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E39835-797D-96CA-04C4-5BC12D7ED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" y="0"/>
            <a:ext cx="12145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8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2AFCC-F5FE-6C7C-6770-A14901C8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A2CB3B-A4DB-4F35-D8EA-587ACC6A4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DDB3FE-3C9E-05B8-91B1-0337CAD2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367"/>
            <a:ext cx="12192000" cy="6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0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5D659F-3F0C-DF68-7103-52D3CD4A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9"/>
            <a:ext cx="12192000" cy="6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7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D4CB41-30C6-D41A-628F-040C5095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"/>
            <a:ext cx="12192000" cy="68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5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E3A57A-CEC3-F577-84CF-B01A78E8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83"/>
            <a:ext cx="12192000" cy="67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4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63183F-5865-DD56-8BB2-3CA47919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0BD225-0954-4D72-8791-9A16E431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1"/>
            <a:ext cx="12192000" cy="68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2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27C953-09D3-18BA-143D-7E6783DAA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29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0B76C0-36BD-8E2D-9B88-547249B0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8"/>
            <a:ext cx="12192000" cy="68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47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518CA5-DC9A-A852-0469-5CB36385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1"/>
            <a:ext cx="12192000" cy="68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83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9E2B-95E7-13B2-2C34-FDEB897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615EE-919D-EAAF-FCC8-B092D6A5B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B8C8C5-07F4-B439-A1B8-C5AE7182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1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E6298-E9D5-958C-F0B6-0AC7671A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5F24D1-CE05-037A-9272-22F48C96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29D3374-FABD-F130-DB19-0185352F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67"/>
            <a:ext cx="12192000" cy="635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6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0BB40-9A6A-B71A-2BFE-7409C21F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EC0FD-4E50-5EE8-340C-069E188C2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2D7168-F7F3-7B80-262E-F5712C44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7"/>
            <a:ext cx="12192000" cy="684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6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9DF7D-4407-C346-9905-F4B9D8B7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0BF62E-C0C2-494F-91EC-FF721599F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95B554-B7C1-D9C8-864C-AB611215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8"/>
            <a:ext cx="12192000" cy="67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4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025DB-85E4-B7E6-C50C-D99E6683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06091-F041-416E-7D0E-33F55A06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D358A6-7750-5C97-34EB-3F871230B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35"/>
            <a:ext cx="12192000" cy="66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9C254-EFD8-086A-F990-47793246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C371A-80FF-2EE7-DA02-917E202E0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239EF4-AF1F-CFA6-F358-E9154DE9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83"/>
            <a:ext cx="12192000" cy="65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8C1FE-B274-D829-3A8D-A494A4F2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AC5D1-DCA6-4F87-B88F-73085024C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D0AA5C-029F-378F-B58A-A01F5E81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20"/>
            <a:ext cx="12192000" cy="63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2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02684-EB01-FF20-3525-9AFACB05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BB336A-7CE3-F02D-403A-EC183BFC0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95BE52-D3A4-916A-2019-6F2DB344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08"/>
            <a:ext cx="12192000" cy="63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4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Malte Hermann</dc:creator>
  <cp:lastModifiedBy>Malte Hermann</cp:lastModifiedBy>
  <cp:revision>4</cp:revision>
  <dcterms:created xsi:type="dcterms:W3CDTF">2023-12-30T14:48:34Z</dcterms:created>
  <dcterms:modified xsi:type="dcterms:W3CDTF">2023-12-30T17:40:11Z</dcterms:modified>
</cp:coreProperties>
</file>